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411" r:id="rId3"/>
    <p:sldId id="321" r:id="rId4"/>
    <p:sldId id="394" r:id="rId5"/>
    <p:sldId id="399" r:id="rId6"/>
    <p:sldId id="398" r:id="rId7"/>
    <p:sldId id="416" r:id="rId8"/>
    <p:sldId id="424" r:id="rId9"/>
    <p:sldId id="425" r:id="rId10"/>
    <p:sldId id="426" r:id="rId11"/>
    <p:sldId id="395" r:id="rId12"/>
    <p:sldId id="420" r:id="rId13"/>
    <p:sldId id="427" r:id="rId14"/>
    <p:sldId id="396" r:id="rId15"/>
    <p:sldId id="418" r:id="rId16"/>
    <p:sldId id="400" r:id="rId17"/>
    <p:sldId id="401" r:id="rId18"/>
    <p:sldId id="422" r:id="rId19"/>
    <p:sldId id="402" r:id="rId20"/>
    <p:sldId id="403" r:id="rId21"/>
    <p:sldId id="413" r:id="rId22"/>
    <p:sldId id="404" r:id="rId23"/>
    <p:sldId id="405" r:id="rId24"/>
    <p:sldId id="421" r:id="rId25"/>
    <p:sldId id="407" r:id="rId26"/>
    <p:sldId id="410" r:id="rId27"/>
    <p:sldId id="408" r:id="rId28"/>
    <p:sldId id="409" r:id="rId29"/>
    <p:sldId id="423" r:id="rId30"/>
    <p:sldId id="414" r:id="rId31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hat" initials="f" lastIdx="1" clrIdx="0">
    <p:extLst>
      <p:ext uri="{19B8F6BF-5375-455C-9EA6-DF929625EA0E}">
        <p15:presenceInfo xmlns:p15="http://schemas.microsoft.com/office/powerpoint/2012/main" userId="ferh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08"/>
    <a:srgbClr val="FEF2E8"/>
    <a:srgbClr val="FC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 custT="1"/>
      <dgm:spPr/>
      <dgm:t>
        <a:bodyPr/>
        <a:lstStyle/>
        <a:p>
          <a:pPr rtl="0"/>
          <a:r>
            <a:rPr lang="tr-TR" sz="3200" dirty="0"/>
            <a:t>Kalite Koordinatörlüğü</a:t>
          </a:r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6A490B-9FCF-4CC4-8CAC-E08A7078818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4AE582-BF52-4193-B5AF-A9F61DE1EE53}">
      <dgm:prSet/>
      <dgm:spPr/>
      <dgm:t>
        <a:bodyPr/>
        <a:lstStyle/>
        <a:p>
          <a:pPr rtl="0"/>
          <a:r>
            <a:rPr lang="tr-TR" dirty="0"/>
            <a:t>Kalite Koordinatörlüğü</a:t>
          </a:r>
        </a:p>
      </dgm:t>
    </dgm:pt>
    <dgm:pt modelId="{63A07C84-F198-4638-8D57-4FAC7C7DC2ED}" type="parTrans" cxnId="{8D4B52E4-8A3F-498E-8B41-DCEDD8F0793E}">
      <dgm:prSet/>
      <dgm:spPr/>
      <dgm:t>
        <a:bodyPr/>
        <a:lstStyle/>
        <a:p>
          <a:endParaRPr lang="tr-TR"/>
        </a:p>
      </dgm:t>
    </dgm:pt>
    <dgm:pt modelId="{5F22D0AD-3FD4-4A81-9759-C5908E66D339}" type="sibTrans" cxnId="{8D4B52E4-8A3F-498E-8B41-DCEDD8F0793E}">
      <dgm:prSet/>
      <dgm:spPr/>
      <dgm:t>
        <a:bodyPr/>
        <a:lstStyle/>
        <a:p>
          <a:endParaRPr lang="tr-TR"/>
        </a:p>
      </dgm:t>
    </dgm:pt>
    <dgm:pt modelId="{820E8A3D-31EC-4C25-A19C-23B9395AB969}" type="pres">
      <dgm:prSet presAssocID="{356A490B-9FCF-4CC4-8CAC-E08A707881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31B9A-C3EF-4F58-9F52-E4C22440DF56}" type="pres">
      <dgm:prSet presAssocID="{EC4AE582-BF52-4193-B5AF-A9F61DE1EE53}" presName="composite" presStyleCnt="0"/>
      <dgm:spPr/>
    </dgm:pt>
    <dgm:pt modelId="{45483B40-B64A-41CA-8E30-72954754D8CF}" type="pres">
      <dgm:prSet presAssocID="{EC4AE582-BF52-4193-B5AF-A9F61DE1EE53}" presName="imgShp" presStyleLbl="fgImgPlace1" presStyleIdx="0" presStyleCnt="1" custLinFactNeighborX="25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0978938-3915-455E-9B31-671EDBF3969E}" type="pres">
      <dgm:prSet presAssocID="{EC4AE582-BF52-4193-B5AF-A9F61DE1EE53}" presName="txShp" presStyleLbl="node1" presStyleIdx="0" presStyleCnt="1" custScaleX="114430" custLinFactX="19501" custLinFactNeighborX="100000" custLinFactNeighborY="-2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4B52E4-8A3F-498E-8B41-DCEDD8F0793E}" srcId="{356A490B-9FCF-4CC4-8CAC-E08A7078818D}" destId="{EC4AE582-BF52-4193-B5AF-A9F61DE1EE53}" srcOrd="0" destOrd="0" parTransId="{63A07C84-F198-4638-8D57-4FAC7C7DC2ED}" sibTransId="{5F22D0AD-3FD4-4A81-9759-C5908E66D339}"/>
    <dgm:cxn modelId="{64C976F1-D68D-4A1A-B184-A51593A4703F}" type="presOf" srcId="{EC4AE582-BF52-4193-B5AF-A9F61DE1EE53}" destId="{00978938-3915-455E-9B31-671EDBF3969E}" srcOrd="0" destOrd="0" presId="urn:microsoft.com/office/officeart/2005/8/layout/vList3"/>
    <dgm:cxn modelId="{D4CECB4A-CE49-40A0-921B-EAA8E0FA8C07}" type="presOf" srcId="{356A490B-9FCF-4CC4-8CAC-E08A7078818D}" destId="{820E8A3D-31EC-4C25-A19C-23B9395AB969}" srcOrd="0" destOrd="0" presId="urn:microsoft.com/office/officeart/2005/8/layout/vList3"/>
    <dgm:cxn modelId="{09BD34EA-0E86-4C69-9299-8AB311078A4A}" type="presParOf" srcId="{820E8A3D-31EC-4C25-A19C-23B9395AB969}" destId="{10F31B9A-C3EF-4F58-9F52-E4C22440DF56}" srcOrd="0" destOrd="0" presId="urn:microsoft.com/office/officeart/2005/8/layout/vList3"/>
    <dgm:cxn modelId="{ADA7D442-BDC2-488A-B1C4-7F6EF90ECF86}" type="presParOf" srcId="{10F31B9A-C3EF-4F58-9F52-E4C22440DF56}" destId="{45483B40-B64A-41CA-8E30-72954754D8CF}" srcOrd="0" destOrd="0" presId="urn:microsoft.com/office/officeart/2005/8/layout/vList3"/>
    <dgm:cxn modelId="{7C1B8EC1-6D65-443D-80D6-DEFC7F7A3935}" type="presParOf" srcId="{10F31B9A-C3EF-4F58-9F52-E4C22440DF56}" destId="{00978938-3915-455E-9B31-671EDBF396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11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38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Kalite Koordinatörlüğü</a:t>
          </a:r>
        </a:p>
      </dsp:txBody>
      <dsp:txXfrm rot="10800000">
        <a:off x="2026259" y="0"/>
        <a:ext cx="5277856" cy="1121122"/>
      </dsp:txXfrm>
    </dsp:sp>
    <dsp:sp modelId="{45483B40-B64A-41CA-8E30-72954754D8CF}">
      <dsp:nvSpPr>
        <dsp:cNvPr id="0" name=""/>
        <dsp:cNvSpPr/>
      </dsp:nvSpPr>
      <dsp:spPr>
        <a:xfrm>
          <a:off x="1057822" y="547"/>
          <a:ext cx="1121122" cy="11211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8938-3915-455E-9B31-671EDBF3969E}">
      <dsp:nvSpPr>
        <dsp:cNvPr id="0" name=""/>
        <dsp:cNvSpPr/>
      </dsp:nvSpPr>
      <dsp:spPr>
        <a:xfrm rot="10800000">
          <a:off x="1745979" y="0"/>
          <a:ext cx="5558136" cy="11222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486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Kalite Koordinatörlüğü</a:t>
          </a:r>
        </a:p>
      </dsp:txBody>
      <dsp:txXfrm rot="10800000">
        <a:off x="2026533" y="0"/>
        <a:ext cx="5277582" cy="1122218"/>
      </dsp:txXfrm>
    </dsp:sp>
    <dsp:sp modelId="{45483B40-B64A-41CA-8E30-72954754D8CF}">
      <dsp:nvSpPr>
        <dsp:cNvPr id="0" name=""/>
        <dsp:cNvSpPr/>
      </dsp:nvSpPr>
      <dsp:spPr>
        <a:xfrm>
          <a:off x="1057832" y="0"/>
          <a:ext cx="1122218" cy="11222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2933075" y="3390900"/>
            <a:ext cx="9144000" cy="1189402"/>
          </a:xfrm>
        </p:spPr>
        <p:txBody>
          <a:bodyPr anchor="b"/>
          <a:lstStyle>
            <a:lvl1pPr algn="ctr">
              <a:defRPr sz="6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33075" y="46388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49D1F6-D902-4030-9FBD-21B73A5AD2BA}" type="datetimeFigureOut">
              <a:rPr lang="tr-TR" smtClean="0"/>
              <a:pPr/>
              <a:t>17.06.2021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C50EB-2DC4-4754-B170-41A73B333E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268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41400"/>
            <a:ext cx="10515600" cy="91910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990515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19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1117599"/>
            <a:ext cx="2628900" cy="5059364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117599"/>
            <a:ext cx="7734300" cy="5059363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37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94325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70395"/>
            <a:ext cx="10515600" cy="405052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49D1F6-D902-4030-9FBD-21B73A5AD2BA}" type="datetimeFigureOut">
              <a:rPr lang="tr-TR" smtClean="0"/>
              <a:pPr/>
              <a:t>17.06.2021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C50EB-2DC4-4754-B170-41A73B333EE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102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86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27100"/>
            <a:ext cx="10515600" cy="109038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95445"/>
            <a:ext cx="5181600" cy="409549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095445"/>
            <a:ext cx="5181600" cy="409549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97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1016000"/>
            <a:ext cx="10515600" cy="115437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216084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984760"/>
            <a:ext cx="5157787" cy="3684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216084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984760"/>
            <a:ext cx="5183188" cy="3684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45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94711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2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1054099"/>
            <a:ext cx="3932237" cy="1393041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1407150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44714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4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1015999"/>
            <a:ext cx="3932237" cy="1401161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1347190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41716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7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D1F6-D902-4030-9FBD-21B73A5AD2BA}" type="datetimeFigureOut">
              <a:rPr lang="tr-TR" smtClean="0"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0EB-2DC4-4754-B170-41A73B333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1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2F828368-0F3E-416F-9933-C7FDCB54F509}"/>
              </a:ext>
            </a:extLst>
          </p:cNvPr>
          <p:cNvSpPr txBox="1"/>
          <p:nvPr/>
        </p:nvSpPr>
        <p:spPr>
          <a:xfrm>
            <a:off x="2093843" y="1410355"/>
            <a:ext cx="816333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KURUM İÇİ VE KURUM DIŞI DEĞERLENDİRME RAPORLARININ BİLGİLENDİRME TOPLANTISI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sz="2800" b="1" dirty="0"/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ADIYAMAN ÜNİVERSİTESİ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r>
              <a:rPr lang="tr-TR" b="1" dirty="0"/>
              <a:t> </a:t>
            </a:r>
            <a:r>
              <a:rPr lang="tr-TR" sz="2800" b="1" dirty="0"/>
              <a:t>2021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D5B929-E51E-423F-997F-630CABCDB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3843" cy="198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8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956DA2B-92E9-4C9D-8FB2-98B5D0CE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81567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12" y="1612668"/>
            <a:ext cx="11383617" cy="4817007"/>
          </a:xfrm>
        </p:spPr>
        <p:txBody>
          <a:bodyPr>
            <a:normAutofit/>
          </a:bodyPr>
          <a:lstStyle/>
          <a:p>
            <a:pPr algn="just"/>
            <a:r>
              <a:rPr lang="tr-TR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sz="2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6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Kalite Komisyon Üyelerinin Toplanması ve Kurum İçi Değerlendirme Raporlarının Sisteme Girilmesi Hakkında Eğitim Verilmesi</a:t>
            </a:r>
            <a:endParaRPr lang="tr-TR" sz="2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</a:t>
            </a:r>
            <a:r>
              <a:rPr lang="tr-TR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FAALİYET</a:t>
            </a:r>
            <a:endParaRPr lang="tr-TR" sz="2600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Kalite Komisyonu Üyelerine 25 Şubat 2021’de</a:t>
            </a:r>
            <a:r>
              <a:rPr lang="tr-TR" sz="1800" dirty="0">
                <a:effectLst/>
                <a:ea typeface="Times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Komisyon Başkanı tarafından, Kurum İçi Değerlendirme Raporunun YÖKAK sistemine nasıl girileceği konusunda eğitim verilmiştir.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7470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816AB60-36EB-4A89-8387-F8EE9332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281F34B-2548-4B4F-BA0D-01D1EBC67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967340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0840279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Kurum İçi Değerlendirme Raporunun K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alite Komisyon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yeleri Tarafından Sisteme Girilmesi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 2021 Mart ve Nisan ayların da Komisyondaki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üyelerimizin de desteği ile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Kalite Komisyonu Başkanları(Eğitim-Öğretim, Araştırma ve Geliştirme-Toplumsal Katkı, Yönetim Sistemleri, Kalite Yönetim) tarafından toplanan verilerin YÖKAK sistemine girişleri yapılmıştır.</a:t>
            </a:r>
            <a:endParaRPr lang="tr-TR" sz="2800" dirty="0">
              <a:solidFill>
                <a:schemeClr val="tx1"/>
              </a:solidFill>
            </a:endParaRPr>
          </a:p>
          <a:p>
            <a:pPr algn="just"/>
            <a:endParaRPr lang="tr-TR" b="1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74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C9C09C-FD5B-4CDE-B05F-12BE0F198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2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686265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0880036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Kurum İçi Değerlendirme Raporunun 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Sisteme Girilmesinin Tamamlanması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15-20 Nisan 2021 tarihinde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Kalite Komisyonu Başkanları tarafından sisteme girişi yapılan veriler, TKY Koordinatörlüğü personelleri tarafından kontrol edilmiştir.</a:t>
            </a:r>
            <a:endParaRPr lang="tr-TR" sz="2800" b="1" dirty="0">
              <a:solidFill>
                <a:schemeClr val="tx1"/>
              </a:solidFill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4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46445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0522227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Kurum İçi Değerlendirme Raporunun Web Sayfasında Yayınlanması</a:t>
            </a:r>
            <a:endParaRPr lang="tr-TR" sz="2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25 Nisan 2021 tarihinde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TKY Koordinatörlüğü birimi web sayfasından 2020 yılı Kurum İçi Değerlendirme Raporunu yayınlamıştır.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FC9A916-E0AE-48DA-8FFB-4E7B6ABD5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8" y="178904"/>
            <a:ext cx="4996746" cy="65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462461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0482471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Kurum İçi Değerlendirme Raporunun Senatoya Sunulması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26 Nisan 2021 tarihinde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EBYS üzerinden 2020 yılı Kurum İçi Değerlendirme Raporunun Senatoda görüşülmesi için Rektörlük Makamına sunulmuştur. 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2F828368-0F3E-416F-9933-C7FDCB54F509}"/>
              </a:ext>
            </a:extLst>
          </p:cNvPr>
          <p:cNvSpPr txBox="1"/>
          <p:nvPr/>
        </p:nvSpPr>
        <p:spPr>
          <a:xfrm>
            <a:off x="2014330" y="1689247"/>
            <a:ext cx="8163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KURUM İÇİ DEĞERLENDİRME RAPORU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sz="2800" b="1" dirty="0"/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ADIYAMAN ÜNİVERSİTESİ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r>
              <a:rPr lang="tr-TR" b="1" dirty="0"/>
              <a:t> </a:t>
            </a:r>
            <a:r>
              <a:rPr lang="tr-TR" sz="2800" b="1" dirty="0"/>
              <a:t>2021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D5B929-E51E-423F-997F-630CABCDB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3843" cy="198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8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612668"/>
            <a:ext cx="10800523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Kurum İçi Değerlendirme Raporunun Senatoda Görüşülmesi</a:t>
            </a:r>
            <a:endParaRPr lang="tr-TR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 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</a:rPr>
              <a:t>Belirlenen tarih 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Yönetim Temsilcisinin uygun gördüğü bir Kalite Komisyon Başkanı tarafından Kurum İçi Değerlendirme Raporu senatoda sunulmuştur. 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2F828368-0F3E-416F-9933-C7FDCB54F509}"/>
              </a:ext>
            </a:extLst>
          </p:cNvPr>
          <p:cNvSpPr txBox="1"/>
          <p:nvPr/>
        </p:nvSpPr>
        <p:spPr>
          <a:xfrm>
            <a:off x="2014330" y="1689247"/>
            <a:ext cx="8163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KURUM DIŞ DEĞERLENDİRME RAPORU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sz="2800" b="1" dirty="0"/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ADIYAMAN ÜNİVERSİTESİ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r>
              <a:rPr lang="tr-TR" b="1" dirty="0"/>
              <a:t> </a:t>
            </a:r>
            <a:r>
              <a:rPr lang="tr-TR" sz="2800" b="1" dirty="0"/>
              <a:t>2020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D5B929-E51E-423F-997F-630CABCDB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3843" cy="1987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1012558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Kalite Komisyon Üyelerine Kurum İzleme ve Değerlendirme Süreci Hakkında Eğitim Verilmesi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11 Kasım 2020</a:t>
            </a: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Komisyon Başkanı tarafından, Kalite Komisyonu Üyelerine Kurum İçi Değerlendirme Raporunun YÖKAK sistemine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nasıl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girileceği hakkında eğitim verilmiştir.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096" y="1576941"/>
            <a:ext cx="10840279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İzleme ve Değerlendirme Süreçleri İçin Hazırlıkların Yapılması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11Kasım - 23 Aralık 2020</a:t>
            </a: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tarihleri arasında Komisyon üyelerinin de desteği ile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Kalite Komisyonu Başkanları tarafından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i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yileştirme için yapılan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ç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alışmaların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b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elgeleri toplanmıştır.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096" y="1576941"/>
            <a:ext cx="10840279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YÖKAK Tarafından Üniversitemizin İlk Dış Değerlendirilmesi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24-27 Kasım  2017</a:t>
            </a: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tarihleri arasında saha ziyareti şeklinde gerçekleştirilmiştir.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7" y="1576941"/>
            <a:ext cx="11742992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YÖKAK Tarafından Üniversitemizde İzlemenin Gerçekleştirilmesi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24 Aralık 2020</a:t>
            </a: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başta </a:t>
            </a:r>
            <a:r>
              <a:rPr lang="tr-TR" sz="2800" b="1" dirty="0">
                <a:solidFill>
                  <a:schemeClr val="tx1"/>
                </a:solidFill>
                <a:ea typeface="Times" panose="02020603050405020304" pitchFamily="18" charset="0"/>
              </a:rPr>
              <a:t>Rektörümüz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a typeface="Times" panose="02020603050405020304" pitchFamily="18" charset="0"/>
              </a:rPr>
              <a:t>Prof. </a:t>
            </a:r>
            <a:r>
              <a:rPr lang="tr-TR" sz="2800" b="1" dirty="0" err="1">
                <a:solidFill>
                  <a:schemeClr val="tx1"/>
                </a:solidFill>
                <a:ea typeface="Times" panose="02020603050405020304" pitchFamily="18" charset="0"/>
              </a:rPr>
              <a:t>Dr</a:t>
            </a:r>
            <a:r>
              <a:rPr lang="tr-TR" sz="2800" b="1" dirty="0">
                <a:solidFill>
                  <a:schemeClr val="tx1"/>
                </a:solidFill>
                <a:ea typeface="Times" panose="02020603050405020304" pitchFamily="18" charset="0"/>
              </a:rPr>
              <a:t> MEHMET TURGUT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 olmak üzere </a:t>
            </a:r>
            <a:r>
              <a:rPr lang="tr-TR" sz="2800" b="1" dirty="0">
                <a:solidFill>
                  <a:schemeClr val="tx1"/>
                </a:solidFill>
                <a:ea typeface="Times" panose="02020603050405020304" pitchFamily="18" charset="0"/>
              </a:rPr>
              <a:t>Rektör Yardımcılarımız, Senatörler, Komisyon Başkanları, Komisyon Üyeleri ve TKY Koordinatörlüğü Birimi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,   </a:t>
            </a:r>
            <a:r>
              <a:rPr lang="tr-TR" sz="2800" b="1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YÖKAK İzleme Takımı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tarafından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ü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niversitemizde gün boyunca yapılan 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i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zlemeye katkı sundular.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B30901-4D49-4907-AC14-27C67BDE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7" y="1576941"/>
            <a:ext cx="11742992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İzleme Takımı Tarafından Kurum Dışı Geri Bildirim Raporunun YÖKAK Başkanlığına Sunulması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15 Ocak 2021</a:t>
            </a: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YÖKAK tarafından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g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örevlendirilen İzleme Takımı Kurum Dışı Geri Bildirim Raporunu YÖKAK Başkanlığına sunmuştur.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17" y="1576941"/>
            <a:ext cx="11742992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Kurum Dışı Geri Bildirim Raporunun Web Sayfasında Yayınlanması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16 Ocak 2021</a:t>
            </a:r>
            <a:r>
              <a:rPr lang="tr-TR" sz="2800" dirty="0">
                <a:solidFill>
                  <a:srgbClr val="0070C0"/>
                </a:solidFill>
                <a:ea typeface="Times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TKY Koordinatörlüğü birimi, web sayfasından 2021 Yılı Kurum Dışı Geri Bildirim Raporunu yayınlamıştır.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B163B6-2D57-4952-ACD1-FAB13F0F0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63" y="103997"/>
            <a:ext cx="4705937" cy="66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766505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9780105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Kalite Komisyon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yelerinin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istesinin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üncellenmesi</a:t>
            </a:r>
          </a:p>
          <a:p>
            <a:pPr algn="just"/>
            <a:endParaRPr lang="tr-TR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tr-TR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Eylül-04 Ekim 2020 tarihinde kalite komisyon üyelerinin güncellenmesi yönetim temsilcisi ve üst yönetimin bilgisi dahilinde 30 Ekim 2020 tarihinde yapılmıştır.</a:t>
            </a:r>
            <a:endParaRPr lang="tr-TR" sz="2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dirty="0"/>
          </a:p>
          <a:p>
            <a:pPr algn="just"/>
            <a:endParaRPr lang="tr-TR" b="1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2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/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E7AA2369-9388-4571-9787-BA4B81D0F157}"/>
              </a:ext>
            </a:extLst>
          </p:cNvPr>
          <p:cNvSpPr txBox="1"/>
          <p:nvPr/>
        </p:nvSpPr>
        <p:spPr>
          <a:xfrm>
            <a:off x="3922041" y="3306418"/>
            <a:ext cx="543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1796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755876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0800523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Güncellenen K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alite Komisyon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yeleri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istesinin Senatoya Sunulması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05 Ekim 2020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g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üncellenen Kalite Komisyon Üyelerinin Listesi, Rektörlük Makamına Senatoda görüşülmesi için üst yazı şeklinde gönderilmiştir.</a:t>
            </a:r>
            <a:endParaRPr lang="tr-TR" sz="2800" dirty="0"/>
          </a:p>
          <a:p>
            <a:pPr algn="just"/>
            <a:endParaRPr lang="tr-TR" b="1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3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548218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1237844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Güncel K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alite Komisyon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yeleri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istesinin Senatoda Görüşülüp, Senato Kararının Alınması 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5 Ekim 2020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g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üncellenen Kalite Komisyon Üyelerinin Listesi, Senatoda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görüşülmüş ve Senato Üyeleri ve Genel Sekreterlik tarafından onaylanmıştır.</a:t>
            </a:r>
            <a:endParaRPr lang="tr-TR" b="1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5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42D51808-4A6F-41B8-94A0-6190F379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418224"/>
              </p:ext>
            </p:extLst>
          </p:nvPr>
        </p:nvGraphicFramePr>
        <p:xfrm>
          <a:off x="4703919" y="0"/>
          <a:ext cx="7304116" cy="11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AF0F26E2-E6CC-4A13-8746-145FDF47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12668"/>
            <a:ext cx="10774018" cy="4817007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tr-TR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FF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alite Komisyon </a:t>
            </a:r>
            <a:r>
              <a:rPr lang="tr-T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yelerine Senato Kararının Tebliğ Edilmesi </a:t>
            </a:r>
          </a:p>
          <a:p>
            <a:pPr algn="just"/>
            <a:endParaRPr lang="tr-T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YAPILAN FAALİYET</a:t>
            </a:r>
            <a:endParaRPr lang="tr-TR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15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 Ekim 2020 </a:t>
            </a:r>
            <a:r>
              <a:rPr lang="tr-TR" sz="2800" dirty="0">
                <a:solidFill>
                  <a:schemeClr val="tx1"/>
                </a:solidFill>
                <a:ea typeface="Times" panose="02020603050405020304" pitchFamily="18" charset="0"/>
              </a:rPr>
              <a:t>tarihinde Yönetim Temsilcisin bilgisi dahilinde, </a:t>
            </a:r>
            <a:r>
              <a:rPr lang="tr-TR" sz="2800" dirty="0">
                <a:solidFill>
                  <a:schemeClr val="tx1"/>
                </a:solidFill>
                <a:effectLst/>
                <a:ea typeface="Times" panose="02020603050405020304" pitchFamily="18" charset="0"/>
              </a:rPr>
              <a:t>EBYS’ den üst yazı ile Senato Kararı Kalite Komisyonu Üyelerine tebliğ edilmiştir.</a:t>
            </a:r>
            <a:endParaRPr lang="tr-TR" sz="2800" b="1" dirty="0">
              <a:solidFill>
                <a:schemeClr val="tx1"/>
              </a:solidFill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E327AA-BA47-4E76-8079-50A72B64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08278B4-8EB4-452D-BFEF-E72724386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47E02CC-C077-4FC0-A44F-DB1CAA54C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4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A7430010-92F4-4BDE-8BF2-AB70D8F44FBC}" vid="{3BD5AE18-3B43-44B4-B39B-00A8F33DAB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2577</TotalTime>
  <Words>578</Words>
  <Application>Microsoft Office PowerPoint</Application>
  <PresentationFormat>Geniş ekran</PresentationFormat>
  <Paragraphs>127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ADIYAMAN ÜNİVERSİTESİ</dc:title>
  <dc:creator>Tayfun Servi</dc:creator>
  <cp:lastModifiedBy>pc</cp:lastModifiedBy>
  <cp:revision>337</cp:revision>
  <cp:lastPrinted>2021-06-09T07:35:41Z</cp:lastPrinted>
  <dcterms:created xsi:type="dcterms:W3CDTF">2020-01-02T06:07:11Z</dcterms:created>
  <dcterms:modified xsi:type="dcterms:W3CDTF">2021-06-17T08:01:01Z</dcterms:modified>
</cp:coreProperties>
</file>